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81535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675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26418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235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22210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9716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6319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2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0756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71794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51593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32142B-D830-4435-C0A7-418A9430A1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65C611B-E76A-32A6-9BC2-240DEA5CDE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 </a:t>
            </a:r>
            <a:r>
              <a:rPr lang="en-US" dirty="0" err="1"/>
              <a:t>Dr.Laboni</a:t>
            </a:r>
            <a:r>
              <a:rPr lang="en-US" dirty="0"/>
              <a:t> Basu</a:t>
            </a:r>
          </a:p>
        </p:txBody>
      </p:sp>
    </p:spTree>
    <p:extLst>
      <p:ext uri="{BB962C8B-B14F-4D97-AF65-F5344CB8AC3E}">
        <p14:creationId xmlns:p14="http://schemas.microsoft.com/office/powerpoint/2010/main" xmlns="" val="1506315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457A68-1667-7227-246F-5B9113F39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125135" cy="1499616"/>
          </a:xfrm>
        </p:spPr>
        <p:txBody>
          <a:bodyPr>
            <a:normAutofit/>
          </a:bodyPr>
          <a:lstStyle/>
          <a:p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Health and Safety Tracking Systems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A4061A-C3C3-13E9-E16E-12DDD4080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44842"/>
            <a:ext cx="9720073" cy="4464518"/>
          </a:xfrm>
        </p:spPr>
        <p:txBody>
          <a:bodyPr>
            <a:normAutofit lnSpcReduction="1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Health and Safety Tracking Systems: In industries where health and safety are a concern, organizations may use specialized systems to track and manage employee health and safety data.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can include recording incidents, tracking safety training, and ensuring compliance with regulations.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2139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8F18E5-42BD-291D-C097-C909ED075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269514" cy="1499616"/>
          </a:xfrm>
        </p:spPr>
        <p:txBody>
          <a:bodyPr>
            <a:normAutofit/>
          </a:bodyPr>
          <a:lstStyle/>
          <a:p>
            <a:r>
              <a:rPr lang="en-US" sz="4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Employee Surveys and Feedback Systems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536754-C30F-7F2D-7F83-9CE0A3CB9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10269514" cy="4224528"/>
          </a:xfrm>
        </p:spPr>
        <p:txBody>
          <a:bodyPr>
            <a:normAutofit/>
          </a:bodyPr>
          <a:lstStyle/>
          <a:p>
            <a:pPr algn="just"/>
            <a:r>
              <a:rPr lang="en-US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Employee Surveys and Feedback Systems</a:t>
            </a:r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Many organizations use survey and feedback systems to gather information from employees about their experiences at work. </a:t>
            </a:r>
          </a:p>
          <a:p>
            <a:pPr algn="just"/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data can be used to identify areas for improvement and measure employee engagement.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0858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D8DB0D-E0C0-6493-822E-DD2BF3069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478061" cy="1115247"/>
          </a:xfrm>
        </p:spPr>
        <p:txBody>
          <a:bodyPr>
            <a:normAutofit/>
          </a:bodyPr>
          <a:lstStyle/>
          <a:p>
            <a:r>
              <a:rPr lang="en-US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Employee Performance Analytics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4E9410-D7C2-52BE-1122-1A29A6FC5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44842"/>
            <a:ext cx="10143745" cy="4464518"/>
          </a:xfrm>
        </p:spPr>
        <p:txBody>
          <a:bodyPr>
            <a:normAutofit/>
          </a:bodyPr>
          <a:lstStyle/>
          <a:p>
            <a:pPr algn="just"/>
            <a:r>
              <a:rPr lang="en-US" sz="40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Employee Performance Analytics- </a:t>
            </a:r>
          </a:p>
          <a:p>
            <a:pPr algn="just"/>
            <a:r>
              <a:rPr lang="en-US" sz="4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Organizations use data analytics tools to analyze employee performance data and identify trends and patterns. </a:t>
            </a:r>
          </a:p>
          <a:p>
            <a:pPr algn="just"/>
            <a:r>
              <a:rPr lang="en-US" sz="4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can help organizations make more informed decisions about hiring, training, and workforce planning.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3098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2E6444-7A2D-C2B8-B684-C80AA891D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List of various data recording systems used in organization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0456AC-0DC5-6C4F-524C-04352DEC7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411705"/>
            <a:ext cx="10830988" cy="5197642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Human Resource Information System (HRIS)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Time and Attendance Systems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Performance Management Systems  </a:t>
            </a:r>
            <a:endParaRPr lang="en-US" sz="2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Payroll Processing Systems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Employee Self-Service Portals</a:t>
            </a:r>
            <a:endParaRPr lang="en-US" sz="2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6. Applicant Tracking Systems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Learning Management Systems </a:t>
            </a:r>
            <a:endParaRPr lang="en-US" sz="2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Health and Safety Tracking Systems </a:t>
            </a:r>
            <a:endParaRPr lang="en-US" sz="2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Employee Surveys and Feedback Systems  </a:t>
            </a:r>
            <a:endParaRPr lang="en-US" sz="2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Employee Performance Analytics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2944221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D53AEE-9358-8D87-12FC-83D149286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85012"/>
            <a:ext cx="9720072" cy="866272"/>
          </a:xfrm>
        </p:spPr>
        <p:txBody>
          <a:bodyPr>
            <a:normAutofit/>
          </a:bodyPr>
          <a:lstStyle/>
          <a:p>
            <a:r>
              <a:rPr lang="en-US" sz="32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Human Resource Information System (HRIS)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D350D0-5125-8AF8-819D-12C81E806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491917"/>
            <a:ext cx="10301598" cy="4817444"/>
          </a:xfrm>
        </p:spPr>
        <p:txBody>
          <a:bodyPr/>
          <a:lstStyle/>
          <a:p>
            <a:pPr algn="just"/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 Resource Information System (HRIS):</a:t>
            </a:r>
            <a:r>
              <a:rPr lang="en-US" sz="3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HRIS is a software solution that combines a number of systems and processes to ensure the easy management of human resources, business processes, and data. </a:t>
            </a:r>
          </a:p>
          <a:p>
            <a:pPr algn="just"/>
            <a:endParaRPr lang="en-US" sz="36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typically includes features such as payroll processing, employee benefits administration, performance management, and talent management.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153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810E35-31A8-4993-26B1-EA7396C7C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 and Attendance Systems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B436A1-A225-1ACD-9D51-F147AB42B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16505"/>
            <a:ext cx="9720073" cy="4592855"/>
          </a:xfrm>
        </p:spPr>
        <p:txBody>
          <a:bodyPr>
            <a:normAutofit/>
          </a:bodyPr>
          <a:lstStyle/>
          <a:p>
            <a:pPr algn="just"/>
            <a:r>
              <a:rPr lang="en-US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 and Attendance Systems: </a:t>
            </a:r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 systems are used to track and record the hours that employees work and also provide tools to manage employee scheduling, overtime, paid time off, and attendance policies. </a:t>
            </a:r>
          </a:p>
          <a:p>
            <a:pPr algn="just"/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data is used for payroll processing and compliance with labor laws.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9570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A75B26-9E41-4C44-DB00-E13212B74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333683" cy="1499616"/>
          </a:xfrm>
        </p:spPr>
        <p:txBody>
          <a:bodyPr>
            <a:normAutofit/>
          </a:bodyPr>
          <a:lstStyle/>
          <a:p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Performance Management Systems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8CB361-1C35-E3FB-258A-711C8784A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60884"/>
            <a:ext cx="9720073" cy="4448476"/>
          </a:xfrm>
        </p:spPr>
        <p:txBody>
          <a:bodyPr/>
          <a:lstStyle/>
          <a:p>
            <a:pPr algn="just"/>
            <a:r>
              <a:rPr lang="en-US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Performance Management Systems: </a:t>
            </a:r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 systems are used to track and evaluate the performance of employees. </a:t>
            </a:r>
          </a:p>
          <a:p>
            <a:pPr algn="just"/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 may include features for setting and tracking goals, conducting performance reviews, and providing feedback to employees.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5787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8B13F9-7544-3739-E012-20B7B18EC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256674"/>
            <a:ext cx="9720072" cy="1074821"/>
          </a:xfrm>
        </p:spPr>
        <p:txBody>
          <a:bodyPr>
            <a:normAutofit/>
          </a:bodyPr>
          <a:lstStyle/>
          <a:p>
            <a:r>
              <a:rPr lang="en-US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Payroll Processing Systems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A63934-62F7-FCFB-F6CB-2DE0C8D82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36295"/>
            <a:ext cx="9720073" cy="4673065"/>
          </a:xfrm>
        </p:spPr>
        <p:txBody>
          <a:bodyPr>
            <a:normAutofit fontScale="77500" lnSpcReduction="2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5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Payroll Processing Systems</a:t>
            </a:r>
            <a:r>
              <a:rPr lang="en-US" sz="5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These systems are used to calculate and process employee wages, including deductions for taxes, benefits, and other withholdings.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5200" kern="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5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Payroll processing systems are also used to generate reports and comply with legal and regulatory requirements.</a:t>
            </a:r>
            <a:endParaRPr lang="en-US" sz="5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3661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AD5EAD-391A-DDCA-22B4-8C60BFF1D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077009" cy="922742"/>
          </a:xfrm>
        </p:spPr>
        <p:txBody>
          <a:bodyPr>
            <a:normAutofit/>
          </a:bodyPr>
          <a:lstStyle/>
          <a:p>
            <a:r>
              <a:rPr lang="en-US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Employee Self-Service Portals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F28A9C-033F-27F2-7F98-AB9A29DA6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1748589"/>
            <a:ext cx="9720073" cy="457681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Employee Self-Service Portals: </a:t>
            </a:r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Many organizations have self-service portals that allow employees to access their personal information, such as pay stubs, benefits information, and time-off requests. </a:t>
            </a:r>
          </a:p>
          <a:p>
            <a:pPr algn="just"/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 portals can reduce the administrative burden on HR staff and give employees more control over their own data.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3715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D3240A-8B21-5256-1705-81F55EFB6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143744" cy="922742"/>
          </a:xfrm>
        </p:spPr>
        <p:txBody>
          <a:bodyPr>
            <a:normAutofit/>
          </a:bodyPr>
          <a:lstStyle/>
          <a:p>
            <a:r>
              <a:rPr lang="en-US" sz="4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Applicant Tracking Systems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ABFA7F-80C9-097D-73F8-B003900FD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96716"/>
            <a:ext cx="10413893" cy="4512644"/>
          </a:xfrm>
        </p:spPr>
        <p:txBody>
          <a:bodyPr>
            <a:normAutofit/>
          </a:bodyPr>
          <a:lstStyle/>
          <a:p>
            <a:pPr algn="just"/>
            <a:r>
              <a:rPr lang="en-US" sz="40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Applicant Tracking Systems:</a:t>
            </a:r>
            <a:r>
              <a:rPr lang="en-US" sz="4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These systems are used to manage the recruitment and hiring process. </a:t>
            </a:r>
          </a:p>
          <a:p>
            <a:pPr algn="just"/>
            <a:r>
              <a:rPr lang="en-US" sz="4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typically include features for posting job openings, managing applications, scheduling interviews, and conducting background checks.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4214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F3BC51-F97F-EE4D-486C-94088212A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Learning Management Systems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94D3E5-219E-255E-4125-17075C4B0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10269514" cy="4224528"/>
          </a:xfrm>
        </p:spPr>
        <p:txBody>
          <a:bodyPr>
            <a:normAutofit/>
          </a:bodyPr>
          <a:lstStyle/>
          <a:p>
            <a:pPr algn="just"/>
            <a:r>
              <a:rPr lang="en-US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Learning Management Systems</a:t>
            </a:r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These systems are used to manage employee training and development. </a:t>
            </a:r>
          </a:p>
          <a:p>
            <a:pPr algn="just"/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 may include features for creating and delivering training content, tracking employee progress, and evaluating the effectiveness of training programs.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5014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49</TotalTime>
  <Words>503</Words>
  <Application>Microsoft Office PowerPoint</Application>
  <PresentationFormat>Custom</PresentationFormat>
  <Paragraphs>49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Integral</vt:lpstr>
      <vt:lpstr>HRM</vt:lpstr>
      <vt:lpstr>List of various data recording systems used in organization    </vt:lpstr>
      <vt:lpstr>Human Resource Information System (HRIS)</vt:lpstr>
      <vt:lpstr>Time and Attendance Systems</vt:lpstr>
      <vt:lpstr>Performance Management Systems</vt:lpstr>
      <vt:lpstr>Payroll Processing Systems</vt:lpstr>
      <vt:lpstr>Employee Self-Service Portals</vt:lpstr>
      <vt:lpstr>Applicant Tracking Systems</vt:lpstr>
      <vt:lpstr>Learning Management Systems</vt:lpstr>
      <vt:lpstr>Health and Safety Tracking Systems</vt:lpstr>
      <vt:lpstr>Employee Surveys and Feedback Systems</vt:lpstr>
      <vt:lpstr>Employee Performance Analytics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HRM</dc:title>
  <dc:creator>Mita Basu</dc:creator>
  <cp:lastModifiedBy>UC</cp:lastModifiedBy>
  <cp:revision>19</cp:revision>
  <dcterms:created xsi:type="dcterms:W3CDTF">2024-06-07T18:30:31Z</dcterms:created>
  <dcterms:modified xsi:type="dcterms:W3CDTF">2024-07-03T10:59:14Z</dcterms:modified>
</cp:coreProperties>
</file>